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70" r:id="rId5"/>
    <p:sldId id="258" r:id="rId6"/>
    <p:sldId id="259" r:id="rId7"/>
    <p:sldId id="260" r:id="rId8"/>
    <p:sldId id="261" r:id="rId9"/>
    <p:sldId id="271" r:id="rId10"/>
    <p:sldId id="262" r:id="rId11"/>
    <p:sldId id="263" r:id="rId12"/>
    <p:sldId id="264" r:id="rId13"/>
    <p:sldId id="265" r:id="rId14"/>
    <p:sldId id="266" r:id="rId15"/>
    <p:sldId id="267" r:id="rId16"/>
    <p:sldId id="283" r:id="rId17"/>
    <p:sldId id="272" r:id="rId18"/>
    <p:sldId id="273" r:id="rId19"/>
    <p:sldId id="274" r:id="rId20"/>
    <p:sldId id="281" r:id="rId21"/>
    <p:sldId id="275" r:id="rId22"/>
    <p:sldId id="285" r:id="rId23"/>
    <p:sldId id="287" r:id="rId24"/>
    <p:sldId id="288" r:id="rId25"/>
    <p:sldId id="289" r:id="rId26"/>
    <p:sldId id="290" r:id="rId27"/>
    <p:sldId id="291" r:id="rId28"/>
    <p:sldId id="282" r:id="rId29"/>
    <p:sldId id="284" r:id="rId30"/>
    <p:sldId id="276" r:id="rId31"/>
    <p:sldId id="277" r:id="rId32"/>
    <p:sldId id="278" r:id="rId33"/>
    <p:sldId id="27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80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0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6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7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8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1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6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0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B546B-B304-F94C-B80C-83EA59D65D0F}" type="datetimeFigureOut">
              <a:rPr lang="en-US" smtClean="0"/>
              <a:t>2013/10/03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8D046-2CA7-674C-87FB-5740B840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8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 Scenario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5.05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822988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293640" y="280123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7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5.2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807728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224995" y="177146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5.35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75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7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6.07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8760854" cy="6858000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3578886" y="1624752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3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6.19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795288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492789" y="56845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94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6.36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85602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870333" y="3258911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8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03 at 23.18.3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75916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247877" y="213760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7.02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798029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344059" y="495231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8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7.17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8758177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058041" y="61766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23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7.36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8751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8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301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Stock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35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03 at 23.18.59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795288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872459" y="282411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3.19.1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63538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364410" y="119936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89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3.19.19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66229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870332" y="464338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4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3.19.27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75916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293639" y="214904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4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3.19.45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75916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092363" y="586766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7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3.19.55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8748532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126686" y="619948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7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3.20.02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85602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776276" y="20003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83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Dispensation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51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7.55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800777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861019" y="282411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5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16.56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1460500"/>
            <a:ext cx="5448678" cy="39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31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8.05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82883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817786" y="195453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72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8.24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798029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-658068" y="143964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70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50.09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70512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787718" y="623381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3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50.25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7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4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Drug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17.2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88329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69276" y="282411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1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17.33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795288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80497" y="478068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1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18.06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78628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035160" y="571892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>
            <a:off x="5091123" y="2803270"/>
            <a:ext cx="129969" cy="42335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91123" y="322662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7550879" y="1716288"/>
            <a:ext cx="150790" cy="5148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50879" y="13501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Left Arrow 14"/>
          <p:cNvSpPr/>
          <p:nvPr/>
        </p:nvSpPr>
        <p:spPr>
          <a:xfrm>
            <a:off x="3169081" y="3386808"/>
            <a:ext cx="766529" cy="9153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eft Arrow 15"/>
          <p:cNvSpPr/>
          <p:nvPr/>
        </p:nvSpPr>
        <p:spPr>
          <a:xfrm>
            <a:off x="2785816" y="3633934"/>
            <a:ext cx="766529" cy="9153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15695" y="322662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95354" y="359595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5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3 at 22.44.38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8778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19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Lookup Patient</a:t>
            </a:r>
          </a:p>
          <a:p>
            <a:r>
              <a:rPr lang="en-US" dirty="0" smtClean="0"/>
              <a:t>Lookup Doctor</a:t>
            </a:r>
          </a:p>
          <a:p>
            <a:r>
              <a:rPr lang="en-US" dirty="0" smtClean="0"/>
              <a:t>Save Prescription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28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</Words>
  <Application>Microsoft Macintosh PowerPoint</Application>
  <PresentationFormat>On-screen Show (4:3)</PresentationFormat>
  <Paragraphs>12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Test Scenario</vt:lpstr>
      <vt:lpstr>Login</vt:lpstr>
      <vt:lpstr>PowerPoint Presentation</vt:lpstr>
      <vt:lpstr>Create Drug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Stock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Save Dispensation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Scenario</dc:title>
  <dc:creator>Kevin Sewell</dc:creator>
  <cp:lastModifiedBy>Kevin Sewell</cp:lastModifiedBy>
  <cp:revision>5</cp:revision>
  <dcterms:created xsi:type="dcterms:W3CDTF">2013-10-03T20:56:24Z</dcterms:created>
  <dcterms:modified xsi:type="dcterms:W3CDTF">2013-10-03T21:36:34Z</dcterms:modified>
</cp:coreProperties>
</file>